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7"/>
  </p:notesMasterIdLst>
  <p:sldIdLst>
    <p:sldId id="280" r:id="rId2"/>
    <p:sldId id="272" r:id="rId3"/>
    <p:sldId id="258" r:id="rId4"/>
    <p:sldId id="259" r:id="rId5"/>
    <p:sldId id="273" r:id="rId6"/>
    <p:sldId id="262" r:id="rId7"/>
    <p:sldId id="274" r:id="rId8"/>
    <p:sldId id="264" r:id="rId9"/>
    <p:sldId id="265" r:id="rId10"/>
    <p:sldId id="275" r:id="rId11"/>
    <p:sldId id="267" r:id="rId12"/>
    <p:sldId id="276" r:id="rId13"/>
    <p:sldId id="269" r:id="rId14"/>
    <p:sldId id="270" r:id="rId15"/>
    <p:sldId id="281" r:id="rId16"/>
  </p:sldIdLst>
  <p:sldSz cx="12192000" cy="6858000"/>
  <p:notesSz cx="6858000" cy="9144000"/>
  <p:defaultTextStyle>
    <a:defPPr>
      <a:defRPr lang="gl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04" autoAdjust="0"/>
    <p:restoredTop sz="94616" autoAdjust="0"/>
  </p:normalViewPr>
  <p:slideViewPr>
    <p:cSldViewPr snapToGrid="0">
      <p:cViewPr varScale="1">
        <p:scale>
          <a:sx n="105" d="100"/>
          <a:sy n="105" d="100"/>
        </p:scale>
        <p:origin x="90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5ACD6-4C03-4DB7-B960-4A2EC4F2E73E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C598E-94FD-4CC2-AF93-FEFB8B5065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772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xe 5">
            <a:extLst>
              <a:ext uri="{FF2B5EF4-FFF2-40B4-BE49-F238E27FC236}">
                <a16:creationId xmlns:a16="http://schemas.microsoft.com/office/drawing/2014/main" id="{46BEE7FD-F637-5CAB-A148-CB5292ECCB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E11B22A-CDC5-EB47-2A62-11805D1E84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172078"/>
            <a:ext cx="9144000" cy="1940108"/>
          </a:xfrm>
          <a:solidFill>
            <a:srgbClr val="DC389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.. Título de la EXPERIENCIA ..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9932E2-CFEC-936B-45E2-AD30CB87DE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178902"/>
            <a:ext cx="9144000" cy="954861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Autor/a/es (correo electrónico)</a:t>
            </a:r>
          </a:p>
          <a:p>
            <a:r>
              <a:rPr lang="es-ES" dirty="0"/>
              <a:t>Institución. País.</a:t>
            </a:r>
          </a:p>
        </p:txBody>
      </p:sp>
    </p:spTree>
    <p:extLst>
      <p:ext uri="{BB962C8B-B14F-4D97-AF65-F5344CB8AC3E}">
        <p14:creationId xmlns:p14="http://schemas.microsoft.com/office/powerpoint/2010/main" val="3346784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xe 2">
            <a:extLst>
              <a:ext uri="{FF2B5EF4-FFF2-40B4-BE49-F238E27FC236}">
                <a16:creationId xmlns:a16="http://schemas.microsoft.com/office/drawing/2014/main" id="{F890A7BD-5CF9-C06D-5545-128515967C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xe 3">
            <a:extLst>
              <a:ext uri="{FF2B5EF4-FFF2-40B4-BE49-F238E27FC236}">
                <a16:creationId xmlns:a16="http://schemas.microsoft.com/office/drawing/2014/main" id="{4888A549-C832-0FE1-87DE-9A3F0C47D0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451A7C-92FE-56EB-719F-2889B0D1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B1B9257-6E40-0164-9FCC-DEF316D2F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51751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xe 4">
            <a:extLst>
              <a:ext uri="{FF2B5EF4-FFF2-40B4-BE49-F238E27FC236}">
                <a16:creationId xmlns:a16="http://schemas.microsoft.com/office/drawing/2014/main" id="{841CCC67-9289-6C30-B38A-B167E9D648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0492D25-FCF5-CA38-2EA8-7ABDD934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117EB74-7F3A-32FC-5F75-19AB17B5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007581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xe 2">
            <a:extLst>
              <a:ext uri="{FF2B5EF4-FFF2-40B4-BE49-F238E27FC236}">
                <a16:creationId xmlns:a16="http://schemas.microsoft.com/office/drawing/2014/main" id="{7BF98E31-456E-43D6-8C0C-11C5F6553D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2B5DB2F-7895-145A-6A7C-B7D04175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5673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B2F78E2-3949-C643-76BE-6E2727AC7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36173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F5332CAD-17DC-524E-A59D-B747A1750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6173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23699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xe 5">
            <a:extLst>
              <a:ext uri="{FF2B5EF4-FFF2-40B4-BE49-F238E27FC236}">
                <a16:creationId xmlns:a16="http://schemas.microsoft.com/office/drawing/2014/main" id="{FC7E944F-5CB8-870F-1F23-2CE250E286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E11B22A-CDC5-EB47-2A62-11805D1E84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172078"/>
            <a:ext cx="9144000" cy="1940108"/>
          </a:xfrm>
          <a:solidFill>
            <a:srgbClr val="DC389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.. Título de la COMUNICACIÓN ..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9932E2-CFEC-936B-45E2-AD30CB87DE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178902"/>
            <a:ext cx="9144000" cy="1035782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Autor/a/es (correo electrónico)</a:t>
            </a:r>
          </a:p>
          <a:p>
            <a:r>
              <a:rPr lang="es-ES" dirty="0"/>
              <a:t>institución. País.</a:t>
            </a:r>
          </a:p>
        </p:txBody>
      </p:sp>
    </p:spTree>
    <p:extLst>
      <p:ext uri="{BB962C8B-B14F-4D97-AF65-F5344CB8AC3E}">
        <p14:creationId xmlns:p14="http://schemas.microsoft.com/office/powerpoint/2010/main" val="4267961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xe 2">
            <a:extLst>
              <a:ext uri="{FF2B5EF4-FFF2-40B4-BE49-F238E27FC236}">
                <a16:creationId xmlns:a16="http://schemas.microsoft.com/office/drawing/2014/main" id="{A618F9A2-17AA-5293-EB4C-B40E542F2A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48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xe 3">
            <a:extLst>
              <a:ext uri="{FF2B5EF4-FFF2-40B4-BE49-F238E27FC236}">
                <a16:creationId xmlns:a16="http://schemas.microsoft.com/office/drawing/2014/main" id="{8A1EB302-483A-634B-A84A-796381DE4A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451A7C-92FE-56EB-719F-2889B0D1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B1B9257-6E40-0164-9FCC-DEF316D2F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28968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xe 2">
            <a:extLst>
              <a:ext uri="{FF2B5EF4-FFF2-40B4-BE49-F238E27FC236}">
                <a16:creationId xmlns:a16="http://schemas.microsoft.com/office/drawing/2014/main" id="{6097ADA9-0679-945F-92FB-338BC99AF6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2B5DB2F-7895-145A-6A7C-B7D04175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B2F78E2-3949-C643-76BE-6E2727AC7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F5332CAD-17DC-524E-A59D-B747A1750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62419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xe 5">
            <a:extLst>
              <a:ext uri="{FF2B5EF4-FFF2-40B4-BE49-F238E27FC236}">
                <a16:creationId xmlns:a16="http://schemas.microsoft.com/office/drawing/2014/main" id="{431B2BC0-E99E-3F5D-F36C-7032A7E084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23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xe 3">
            <a:extLst>
              <a:ext uri="{FF2B5EF4-FFF2-40B4-BE49-F238E27FC236}">
                <a16:creationId xmlns:a16="http://schemas.microsoft.com/office/drawing/2014/main" id="{1630B5B5-C0C0-8F95-6FCB-443F1E1754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451A7C-92FE-56EB-719F-2889B0D1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B1B9257-6E40-0164-9FCC-DEF316D2F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7967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xe 3" descr="Unha imaxe na que se mostra texto, Fonte, Gráficos, deseño gráfico&#10;&#10;Descrición xerada automaticamente">
            <a:extLst>
              <a:ext uri="{FF2B5EF4-FFF2-40B4-BE49-F238E27FC236}">
                <a16:creationId xmlns:a16="http://schemas.microsoft.com/office/drawing/2014/main" id="{12D931AF-F900-EE3C-2FD7-09AF14737F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77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xe 4">
            <a:extLst>
              <a:ext uri="{FF2B5EF4-FFF2-40B4-BE49-F238E27FC236}">
                <a16:creationId xmlns:a16="http://schemas.microsoft.com/office/drawing/2014/main" id="{12C13A0E-30D9-5F89-ED5F-44C349EAD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0492D25-FCF5-CA38-2EA8-7ABDD934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117EB74-7F3A-32FC-5F75-19AB17B5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15780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xe 2">
            <a:extLst>
              <a:ext uri="{FF2B5EF4-FFF2-40B4-BE49-F238E27FC236}">
                <a16:creationId xmlns:a16="http://schemas.microsoft.com/office/drawing/2014/main" id="{51FFC787-9D6D-61EE-4708-694BA62242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2B5DB2F-7895-145A-6A7C-B7D04175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39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B2F78E2-3949-C643-76BE-6E2727AC7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06777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F5332CAD-17DC-524E-A59D-B747A1750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06776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56073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xe 3">
            <a:extLst>
              <a:ext uri="{FF2B5EF4-FFF2-40B4-BE49-F238E27FC236}">
                <a16:creationId xmlns:a16="http://schemas.microsoft.com/office/drawing/2014/main" id="{93F3442C-697E-50CF-AE65-B7BE431F05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11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xe 3">
            <a:extLst>
              <a:ext uri="{FF2B5EF4-FFF2-40B4-BE49-F238E27FC236}">
                <a16:creationId xmlns:a16="http://schemas.microsoft.com/office/drawing/2014/main" id="{1AA3CE8A-69C6-F4FE-0D08-9335499E8B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451A7C-92FE-56EB-719F-2889B0D1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B1B9257-6E40-0164-9FCC-DEF316D2F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190783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xe 4">
            <a:extLst>
              <a:ext uri="{FF2B5EF4-FFF2-40B4-BE49-F238E27FC236}">
                <a16:creationId xmlns:a16="http://schemas.microsoft.com/office/drawing/2014/main" id="{75188C23-A9FA-AD90-7C1E-706996E69D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0492D25-FCF5-CA38-2EA8-7ABDD934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117EB74-7F3A-32FC-5F75-19AB17B5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724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xe 2">
            <a:extLst>
              <a:ext uri="{FF2B5EF4-FFF2-40B4-BE49-F238E27FC236}">
                <a16:creationId xmlns:a16="http://schemas.microsoft.com/office/drawing/2014/main" id="{9F34CA31-AA02-3DF8-6BEE-9101AAF589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2B5DB2F-7895-145A-6A7C-B7D04175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68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B2F78E2-3949-C643-76BE-6E2727AC7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518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F5332CAD-17DC-524E-A59D-B747A1750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0518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854536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xe 3">
            <a:extLst>
              <a:ext uri="{FF2B5EF4-FFF2-40B4-BE49-F238E27FC236}">
                <a16:creationId xmlns:a16="http://schemas.microsoft.com/office/drawing/2014/main" id="{4E19AB07-1326-2170-E24C-570CA5E9A6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82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xe 3">
            <a:extLst>
              <a:ext uri="{FF2B5EF4-FFF2-40B4-BE49-F238E27FC236}">
                <a16:creationId xmlns:a16="http://schemas.microsoft.com/office/drawing/2014/main" id="{DB3F4E43-DB50-12BD-F91E-5A63A811C3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451A7C-92FE-56EB-719F-2889B0D1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B1B9257-6E40-0164-9FCC-DEF316D2F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38401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xe 4">
            <a:extLst>
              <a:ext uri="{FF2B5EF4-FFF2-40B4-BE49-F238E27FC236}">
                <a16:creationId xmlns:a16="http://schemas.microsoft.com/office/drawing/2014/main" id="{93E77F18-8743-5886-05D7-45ED463ADF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0492D25-FCF5-CA38-2EA8-7ABDD934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117EB74-7F3A-32FC-5F75-19AB17B5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284618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xe 2">
            <a:extLst>
              <a:ext uri="{FF2B5EF4-FFF2-40B4-BE49-F238E27FC236}">
                <a16:creationId xmlns:a16="http://schemas.microsoft.com/office/drawing/2014/main" id="{117B49D6-4110-6A8D-6545-9F5B992221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2B5DB2F-7895-145A-6A7C-B7D04175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B2F78E2-3949-C643-76BE-6E2727AC7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F5332CAD-17DC-524E-A59D-B747A1750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88377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xe 2">
            <a:extLst>
              <a:ext uri="{FF2B5EF4-FFF2-40B4-BE49-F238E27FC236}">
                <a16:creationId xmlns:a16="http://schemas.microsoft.com/office/drawing/2014/main" id="{AAF7F0F5-893E-17FB-5A80-138C5284C8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03D1C93-3E14-C3DE-D2BA-6AC224BD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96387909-D7E7-B7F9-226F-3525F9BFB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1039225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xe 3">
            <a:extLst>
              <a:ext uri="{FF2B5EF4-FFF2-40B4-BE49-F238E27FC236}">
                <a16:creationId xmlns:a16="http://schemas.microsoft.com/office/drawing/2014/main" id="{90A6D517-B56B-52CE-72D7-EC3D1AC8C27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512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xe 3">
            <a:extLst>
              <a:ext uri="{FF2B5EF4-FFF2-40B4-BE49-F238E27FC236}">
                <a16:creationId xmlns:a16="http://schemas.microsoft.com/office/drawing/2014/main" id="{8110A7E1-A95A-7BEF-C643-13C309981F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451A7C-92FE-56EB-719F-2889B0D1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B1B9257-6E40-0164-9FCC-DEF316D2F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462939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xe 4">
            <a:extLst>
              <a:ext uri="{FF2B5EF4-FFF2-40B4-BE49-F238E27FC236}">
                <a16:creationId xmlns:a16="http://schemas.microsoft.com/office/drawing/2014/main" id="{B6FE70C4-B64D-23D2-42C1-27222DA20E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0492D25-FCF5-CA38-2EA8-7ABDD934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117EB74-7F3A-32FC-5F75-19AB17B5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80697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xe 2">
            <a:extLst>
              <a:ext uri="{FF2B5EF4-FFF2-40B4-BE49-F238E27FC236}">
                <a16:creationId xmlns:a16="http://schemas.microsoft.com/office/drawing/2014/main" id="{AD5C562A-C84D-2227-E53E-C459E82F4D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2B5DB2F-7895-145A-6A7C-B7D04175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8807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B2F78E2-3949-C643-76BE-6E2727AC7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9307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F5332CAD-17DC-524E-A59D-B747A1750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79307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8945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xe 5">
            <a:extLst>
              <a:ext uri="{FF2B5EF4-FFF2-40B4-BE49-F238E27FC236}">
                <a16:creationId xmlns:a16="http://schemas.microsoft.com/office/drawing/2014/main" id="{580940F5-F222-5572-D6D5-3B18D69CC4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4F1FD84-8B68-E862-EBA4-E99FED859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371" y="502690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E72AF3BA-1E95-4E05-256B-0DF0DACC07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5371" y="1963190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contenido 3">
            <a:extLst>
              <a:ext uri="{FF2B5EF4-FFF2-40B4-BE49-F238E27FC236}">
                <a16:creationId xmlns:a16="http://schemas.microsoft.com/office/drawing/2014/main" id="{F7139B67-571A-1438-9B56-4868687C9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9371" y="1963190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60719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xe 2">
            <a:extLst>
              <a:ext uri="{FF2B5EF4-FFF2-40B4-BE49-F238E27FC236}">
                <a16:creationId xmlns:a16="http://schemas.microsoft.com/office/drawing/2014/main" id="{D92303E4-2D04-7736-39F0-B7694EC03D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3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xe 3">
            <a:extLst>
              <a:ext uri="{FF2B5EF4-FFF2-40B4-BE49-F238E27FC236}">
                <a16:creationId xmlns:a16="http://schemas.microsoft.com/office/drawing/2014/main" id="{A4D8B671-2B9D-734E-A538-A9EED70BC1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2B5DB2F-7895-145A-6A7C-B7D04175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726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B2F78E2-3949-C643-76BE-6E2727AC7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37767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F5332CAD-17DC-524E-A59D-B747A1750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37767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21013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xe 5">
            <a:extLst>
              <a:ext uri="{FF2B5EF4-FFF2-40B4-BE49-F238E27FC236}">
                <a16:creationId xmlns:a16="http://schemas.microsoft.com/office/drawing/2014/main" id="{19C1BEC0-F4DC-32DD-DB98-8A2C34FCCC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xe 3">
            <a:extLst>
              <a:ext uri="{FF2B5EF4-FFF2-40B4-BE49-F238E27FC236}">
                <a16:creationId xmlns:a16="http://schemas.microsoft.com/office/drawing/2014/main" id="{004F3914-A169-6CD4-3915-47A65E5E51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451A7C-92FE-56EB-719F-2889B0D1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0527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B1B9257-6E40-0164-9FCC-DEF316D2F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6597"/>
            <a:ext cx="10515600" cy="38680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8275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xe 3">
            <a:extLst>
              <a:ext uri="{FF2B5EF4-FFF2-40B4-BE49-F238E27FC236}">
                <a16:creationId xmlns:a16="http://schemas.microsoft.com/office/drawing/2014/main" id="{B37603AF-0D87-10C8-7744-84C0667228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228698B-5D8A-7EB2-BE9B-91DFB6B54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80CC7FE-4EE2-2E0B-C86B-364CAE488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8379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B491CBD-9D67-1537-B2A3-8C6A42850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31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3E8C7E-6733-9463-60D2-38B46E7A4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036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72639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3" r:id="rId7"/>
    <p:sldLayoutId id="2147483694" r:id="rId8"/>
    <p:sldLayoutId id="2147483695" r:id="rId9"/>
    <p:sldLayoutId id="2147483696" r:id="rId10"/>
    <p:sldLayoutId id="2147483701" r:id="rId11"/>
    <p:sldLayoutId id="2147483698" r:id="rId12"/>
    <p:sldLayoutId id="2147483700" r:id="rId13"/>
    <p:sldLayoutId id="2147483702" r:id="rId14"/>
    <p:sldLayoutId id="2147483703" r:id="rId15"/>
    <p:sldLayoutId id="2147483709" r:id="rId16"/>
    <p:sldLayoutId id="2147483710" r:id="rId17"/>
    <p:sldLayoutId id="2147483704" r:id="rId18"/>
    <p:sldLayoutId id="2147483711" r:id="rId19"/>
    <p:sldLayoutId id="2147483712" r:id="rId20"/>
    <p:sldLayoutId id="2147483713" r:id="rId21"/>
    <p:sldLayoutId id="2147483705" r:id="rId22"/>
    <p:sldLayoutId id="2147483714" r:id="rId23"/>
    <p:sldLayoutId id="2147483715" r:id="rId24"/>
    <p:sldLayoutId id="2147483716" r:id="rId25"/>
    <p:sldLayoutId id="2147483706" r:id="rId26"/>
    <p:sldLayoutId id="2147483717" r:id="rId27"/>
    <p:sldLayoutId id="2147483718" r:id="rId28"/>
    <p:sldLayoutId id="2147483719" r:id="rId29"/>
    <p:sldLayoutId id="2147483707" r:id="rId30"/>
    <p:sldLayoutId id="2147483720" r:id="rId31"/>
    <p:sldLayoutId id="2147483721" r:id="rId32"/>
    <p:sldLayoutId id="2147483722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l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3E50DD5-6754-EC59-89E9-4D8E47FCC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72078"/>
            <a:ext cx="9144000" cy="194010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FA8E62BF-D426-56E7-0C29-A0170E4D1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78902"/>
            <a:ext cx="9144000" cy="1035782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Autor/a/es (correo electrónico)</a:t>
            </a:r>
            <a:endParaRPr lang="es-ES"/>
          </a:p>
          <a:p>
            <a:r>
              <a:rPr lang="es-ES" dirty="0"/>
              <a:t>institución. País.</a:t>
            </a:r>
          </a:p>
        </p:txBody>
      </p:sp>
    </p:spTree>
    <p:extLst>
      <p:ext uri="{BB962C8B-B14F-4D97-AF65-F5344CB8AC3E}">
        <p14:creationId xmlns:p14="http://schemas.microsoft.com/office/powerpoint/2010/main" val="2640367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143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7F44C-A9A3-B843-7702-0A372EE34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547875-2F25-DF82-4C57-1D0FFE96F9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F470FA-4C38-5A6F-3EA2-2B526535D3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1552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710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2991E9-B2F4-BE2E-C44A-02519050D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A34B14-105A-3EE9-1713-44053248B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000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8D81E-09D1-D97C-7E9C-E0A2805B5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37E6F-48F9-6906-47D5-CCAA7484A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358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CE5F7-BB09-123E-C68C-E0C0A9082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FA4F573-7E67-B91E-DA40-BB8F324FB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16250"/>
            <a:ext cx="9144000" cy="1940108"/>
          </a:xfrm>
        </p:spPr>
        <p:txBody>
          <a:bodyPr>
            <a:normAutofit/>
          </a:bodyPr>
          <a:lstStyle/>
          <a:p>
            <a:endParaRPr lang="gl-ES" sz="5400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20F25288-D379-84C1-57CC-2B779A451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70015"/>
            <a:ext cx="9144000" cy="90562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Autor/a/es (correo electrónico)</a:t>
            </a:r>
          </a:p>
          <a:p>
            <a:r>
              <a:rPr lang="es-ES" dirty="0"/>
              <a:t>institución. País.</a:t>
            </a:r>
          </a:p>
        </p:txBody>
      </p:sp>
    </p:spTree>
    <p:extLst>
      <p:ext uri="{BB962C8B-B14F-4D97-AF65-F5344CB8AC3E}">
        <p14:creationId xmlns:p14="http://schemas.microsoft.com/office/powerpoint/2010/main" val="2300764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382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11CDA-4845-C101-E45D-2A17821E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2CE9F4-4999-7DDA-87D9-DCE68EF96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937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43CE1-F51C-9360-A229-177DBCC98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53B3A8-89C5-0CA9-D152-48836CECC6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700AFA8-D10C-D9E5-37F2-C39BE7CBD2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356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404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A9EE9C-A5E2-C712-2DE5-6A25175A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D265D1-2E51-F865-956A-F168F18EBB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1B61A8C-D139-B1AB-1FB3-C16AA28C73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120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128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42E735-BB74-1749-79B4-12B47020E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8C867A-F740-CB52-A8EC-E598C3860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9306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D735F9-CC60-19B8-F1C0-9713DD43F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F56A9D-74D6-9F9F-905B-935DC6D3A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914569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26</Words>
  <Application>Microsoft Office PowerPoint</Application>
  <PresentationFormat>Pantalla panorámica</PresentationFormat>
  <Paragraphs>4</Paragraphs>
  <Slides>15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das diapositivas</vt:lpstr>
      </vt:variant>
      <vt:variant>
        <vt:i4>15</vt:i4>
      </vt:variant>
    </vt:vector>
  </HeadingPairs>
  <TitlesOfParts>
    <vt:vector size="18" baseType="lpstr">
      <vt:lpstr>Aptos</vt:lpstr>
      <vt:lpstr>Arial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Nicolás López Jar</dc:creator>
  <cp:lastModifiedBy>Nicolás López Jar</cp:lastModifiedBy>
  <cp:revision>15</cp:revision>
  <dcterms:created xsi:type="dcterms:W3CDTF">2024-06-03T14:21:37Z</dcterms:created>
  <dcterms:modified xsi:type="dcterms:W3CDTF">2026-05-05T23:30:21Z</dcterms:modified>
</cp:coreProperties>
</file>