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80" r:id="rId2"/>
    <p:sldId id="272" r:id="rId3"/>
    <p:sldId id="258" r:id="rId4"/>
    <p:sldId id="259" r:id="rId5"/>
    <p:sldId id="273" r:id="rId6"/>
    <p:sldId id="262" r:id="rId7"/>
    <p:sldId id="274" r:id="rId8"/>
    <p:sldId id="264" r:id="rId9"/>
    <p:sldId id="265" r:id="rId10"/>
    <p:sldId id="275" r:id="rId11"/>
    <p:sldId id="267" r:id="rId12"/>
    <p:sldId id="269" r:id="rId13"/>
    <p:sldId id="270" r:id="rId14"/>
    <p:sldId id="281" r:id="rId15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2" autoAdjust="0"/>
    <p:restoredTop sz="94616" autoAdjust="0"/>
  </p:normalViewPr>
  <p:slideViewPr>
    <p:cSldViewPr snapToGrid="0">
      <p:cViewPr varScale="1">
        <p:scale>
          <a:sx n="91" d="100"/>
          <a:sy n="91" d="100"/>
        </p:scale>
        <p:origin x="6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ACD6-4C03-4DB7-B960-4A2EC4F2E73E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598E-94FD-4CC2-AF93-FEFB8B5065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46BEE7FD-F637-5CAB-A148-CB5292ECCB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954861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33467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F890A7BD-5CF9-C06D-5545-128515967C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4888A549-C832-0FE1-87DE-9A3F0C47D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175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841CCC67-9289-6C30-B38A-B167E9D64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0758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7BF98E31-456E-43D6-8C0C-11C5F6553D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673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6173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6173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69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FC7E944F-5CB8-870F-1F23-2CE250E286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6796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A618F9A2-17AA-5293-EB4C-B40E542F2A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8A1EB302-483A-634B-A84A-796381DE4A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89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6097ADA9-0679-945F-92FB-338BC99AF6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241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431B2BC0-E99E-3F5D-F36C-7032A7E084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1630B5B5-C0C0-8F95-6FCB-443F1E1754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96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Fonte, Gráficos, deseño gráfico&#10;&#10;Descrición xerada automaticamente">
            <a:extLst>
              <a:ext uri="{FF2B5EF4-FFF2-40B4-BE49-F238E27FC236}">
                <a16:creationId xmlns:a16="http://schemas.microsoft.com/office/drawing/2014/main" id="{12D931AF-F900-EE3C-2FD7-09AF14737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12C13A0E-30D9-5F89-ED5F-44C349EAD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78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51FFC787-9D6D-61EE-4708-694BA62242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39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77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77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607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93F3442C-697E-50CF-AE65-B7BE431F05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1AA3CE8A-69C6-F4FE-0D08-9335499E8B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078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75188C23-A9FA-AD90-7C1E-706996E69D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2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9F34CA31-AA02-3DF8-6BEE-9101AAF58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68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18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18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545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4E19AB07-1326-2170-E24C-570CA5E9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DB3F4E43-DB50-12BD-F91E-5A63A811C3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3840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93E77F18-8743-5886-05D7-45ED463ADF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461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117B49D6-4110-6A8D-6545-9F5B99222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377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AAF7F0F5-893E-17FB-5A80-138C5284C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392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90A6D517-B56B-52CE-72D7-EC3D1AC8C2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8110A7E1-A95A-7BEF-C643-13C309981F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29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B6FE70C4-B64D-23D2-42C1-27222DA20E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8069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AD5C562A-C84D-2227-E53E-C459E82F4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80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93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93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94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580940F5-F222-5572-D6D5-3B18D69CC4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71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D92303E4-2D04-7736-39F0-B7694EC03D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A4D8B671-2B9D-734E-A538-A9EED70BC1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26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776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776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1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19C1BEC0-F4DC-32DD-DB98-8A2C34FCC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004F3914-A169-6CD4-3915-47A65E5E51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52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97"/>
            <a:ext cx="10515600" cy="38680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27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B37603AF-0D87-10C8-7744-84C0667228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7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63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  <p:sldLayoutId id="2147483701" r:id="rId11"/>
    <p:sldLayoutId id="2147483698" r:id="rId12"/>
    <p:sldLayoutId id="2147483700" r:id="rId13"/>
    <p:sldLayoutId id="2147483702" r:id="rId14"/>
    <p:sldLayoutId id="2147483703" r:id="rId15"/>
    <p:sldLayoutId id="2147483709" r:id="rId16"/>
    <p:sldLayoutId id="2147483710" r:id="rId17"/>
    <p:sldLayoutId id="2147483704" r:id="rId18"/>
    <p:sldLayoutId id="2147483711" r:id="rId19"/>
    <p:sldLayoutId id="2147483712" r:id="rId20"/>
    <p:sldLayoutId id="2147483713" r:id="rId21"/>
    <p:sldLayoutId id="2147483705" r:id="rId22"/>
    <p:sldLayoutId id="2147483714" r:id="rId23"/>
    <p:sldLayoutId id="2147483715" r:id="rId24"/>
    <p:sldLayoutId id="2147483716" r:id="rId25"/>
    <p:sldLayoutId id="2147483706" r:id="rId26"/>
    <p:sldLayoutId id="2147483717" r:id="rId27"/>
    <p:sldLayoutId id="2147483718" r:id="rId28"/>
    <p:sldLayoutId id="2147483719" r:id="rId29"/>
    <p:sldLayoutId id="2147483707" r:id="rId30"/>
    <p:sldLayoutId id="2147483720" r:id="rId31"/>
    <p:sldLayoutId id="2147483721" r:id="rId32"/>
    <p:sldLayoutId id="214748372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3E50DD5-6754-EC59-89E9-4D8E47FC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2078"/>
            <a:ext cx="9144000" cy="194010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A8E62BF-D426-56E7-0C29-A0170E4D1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8902"/>
            <a:ext cx="9144000" cy="103578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  <a:endParaRPr lang="es-ES"/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264036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4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7F44C-A9A3-B843-7702-0A372EE3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47875-2F25-DF82-4C57-1D0FFE96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F470FA-4C38-5A6F-3EA2-2B526535D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91E9-B2F4-BE2E-C44A-02519050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34B14-105A-3EE9-1713-44053248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0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D81E-09D1-D97C-7E9C-E0A2805B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37E6F-48F9-6906-47D5-CCAA7484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35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E5F7-BB09-123E-C68C-E0C0A908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A4F573-7E67-B91E-DA40-BB8F324F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6250"/>
            <a:ext cx="9144000" cy="1940108"/>
          </a:xfrm>
        </p:spPr>
        <p:txBody>
          <a:bodyPr>
            <a:normAutofit/>
          </a:bodyPr>
          <a:lstStyle/>
          <a:p>
            <a:endParaRPr lang="gl-ES" sz="54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0F25288-D379-84C1-57CC-2B779A451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0015"/>
            <a:ext cx="9144000" cy="9056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23007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11CDA-4845-C101-E45D-2A17821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CE9F4-4999-7DDA-87D9-DCE68EF9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3CE1-F51C-9360-A229-177DBCC9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3B3A8-89C5-0CA9-D152-48836CECC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0AFA8-D10C-D9E5-37F2-C39BE7CBD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EE9C-A5E2-C712-2DE5-6A25175A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265D1-2E51-F865-956A-F168F18EB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61A8C-D139-B1AB-1FB3-C16AA28C7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2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12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2E735-BB74-1749-79B4-12B47020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C867A-F740-CB52-A8EC-E598C386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30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735F9-CC60-19B8-F1C0-9713DD4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56A9D-74D6-9F9F-905B-935DC6D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56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26</Words>
  <Application>Microsoft Office PowerPoint</Application>
  <PresentationFormat>Pantalla panorámica</PresentationFormat>
  <Paragraphs>4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14</vt:i4>
      </vt:variant>
    </vt:vector>
  </HeadingPairs>
  <TitlesOfParts>
    <vt:vector size="17" baseType="lpstr">
      <vt:lpstr>Aptos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Nicolás López Jar</dc:creator>
  <cp:lastModifiedBy>Nicolás López Jar</cp:lastModifiedBy>
  <cp:revision>16</cp:revision>
  <dcterms:created xsi:type="dcterms:W3CDTF">2024-06-03T14:21:37Z</dcterms:created>
  <dcterms:modified xsi:type="dcterms:W3CDTF">2026-05-05T23:33:30Z</dcterms:modified>
</cp:coreProperties>
</file>