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04" autoAdjust="0"/>
    <p:restoredTop sz="94616" autoAdjust="0"/>
  </p:normalViewPr>
  <p:slideViewPr>
    <p:cSldViewPr snapToGrid="0">
      <p:cViewPr>
        <p:scale>
          <a:sx n="33" d="100"/>
          <a:sy n="33" d="100"/>
        </p:scale>
        <p:origin x="3104" y="1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ACD6-4C03-4DB7-B960-4A2EC4F2E73E}" type="datetimeFigureOut">
              <a:rPr lang="es-ES" smtClean="0"/>
              <a:t>10/12/2024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598E-94FD-4CC2-AF93-FEFB8B5065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C598E-94FD-4CC2-AF93-FEFB8B5065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texto, captura de pantalla, Fonte&#10;&#10;Descrición xerada automaticamente">
            <a:extLst>
              <a:ext uri="{FF2B5EF4-FFF2-40B4-BE49-F238E27FC236}">
                <a16:creationId xmlns:a16="http://schemas.microsoft.com/office/drawing/2014/main" id="{952F35A0-B147-0AB6-3142-769DCCB62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954861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33467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Gráficos, círculo, deseño gráfico&#10;&#10;Descrición xerada automaticamente">
            <a:extLst>
              <a:ext uri="{FF2B5EF4-FFF2-40B4-BE49-F238E27FC236}">
                <a16:creationId xmlns:a16="http://schemas.microsoft.com/office/drawing/2014/main" id="{C85EB73F-D38F-5AC5-8C35-3FFBD6E9B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175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0758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69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6796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 descr="Unha imaxe na que se mostra Gráficos, deseño gráfico, texto, círculo&#10;&#10;Descrición xerada automaticamente">
            <a:extLst>
              <a:ext uri="{FF2B5EF4-FFF2-40B4-BE49-F238E27FC236}">
                <a16:creationId xmlns:a16="http://schemas.microsoft.com/office/drawing/2014/main" id="{A597D140-1876-33ED-B5F0-3BF4C5CFB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89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241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Fonte&#10;&#10;Descrición xerada automaticamente">
            <a:extLst>
              <a:ext uri="{FF2B5EF4-FFF2-40B4-BE49-F238E27FC236}">
                <a16:creationId xmlns:a16="http://schemas.microsoft.com/office/drawing/2014/main" id="{6318BB11-F39B-24B3-6B4D-3FAA67C87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96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Fonte, Gráficos, deseño gráfico&#10;&#10;Descrición xerada automaticamente">
            <a:extLst>
              <a:ext uri="{FF2B5EF4-FFF2-40B4-BE49-F238E27FC236}">
                <a16:creationId xmlns:a16="http://schemas.microsoft.com/office/drawing/2014/main" id="{12D931AF-F900-EE3C-2FD7-09AF14737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78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607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diagrama&#10;&#10;Descrición xerada automaticamente">
            <a:extLst>
              <a:ext uri="{FF2B5EF4-FFF2-40B4-BE49-F238E27FC236}">
                <a16:creationId xmlns:a16="http://schemas.microsoft.com/office/drawing/2014/main" id="{387E06D6-CA8B-CC4A-9F7E-27DDF82EA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078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2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545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Clip art&#10;&#10;Descrición xerada automaticamente">
            <a:extLst>
              <a:ext uri="{FF2B5EF4-FFF2-40B4-BE49-F238E27FC236}">
                <a16:creationId xmlns:a16="http://schemas.microsoft.com/office/drawing/2014/main" id="{C90F95F0-74A4-AD9E-2231-93772E6B7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3840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461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377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3204E0AC-7BF1-FA92-AC90-D3EFFEBCA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392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Fonte, deseño gráfico&#10;&#10;Descrición xerada automaticamente">
            <a:extLst>
              <a:ext uri="{FF2B5EF4-FFF2-40B4-BE49-F238E27FC236}">
                <a16:creationId xmlns:a16="http://schemas.microsoft.com/office/drawing/2014/main" id="{E3ADD025-5487-451C-CB12-76F4CB8AE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29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8069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94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xe 8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BAEBDAEE-EC57-C552-3981-115A4CB00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71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Gráficos, círculo, deseño gráfico&#10;&#10;Descrición xerada automaticamente">
            <a:extLst>
              <a:ext uri="{FF2B5EF4-FFF2-40B4-BE49-F238E27FC236}">
                <a16:creationId xmlns:a16="http://schemas.microsoft.com/office/drawing/2014/main" id="{132CA0EA-0C73-ADC0-A9B5-BDF7CC02B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BBDB4B4-C116-8564-FF9A-2C790DCE1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1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Fonte, deseño gráfico&#10;&#10;Descrición xerada automaticamente">
            <a:extLst>
              <a:ext uri="{FF2B5EF4-FFF2-40B4-BE49-F238E27FC236}">
                <a16:creationId xmlns:a16="http://schemas.microsoft.com/office/drawing/2014/main" id="{247229C1-2230-B0CD-E670-82CF1374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EEDB23C3-C358-CC27-5484-E052B1170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52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97"/>
            <a:ext cx="10515600" cy="38680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27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F92FA375-BCCA-1BCE-AE40-E108C9A1E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7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63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  <p:sldLayoutId id="2147483701" r:id="rId11"/>
    <p:sldLayoutId id="2147483698" r:id="rId12"/>
    <p:sldLayoutId id="2147483700" r:id="rId13"/>
    <p:sldLayoutId id="2147483702" r:id="rId14"/>
    <p:sldLayoutId id="2147483703" r:id="rId15"/>
    <p:sldLayoutId id="2147483709" r:id="rId16"/>
    <p:sldLayoutId id="2147483710" r:id="rId17"/>
    <p:sldLayoutId id="2147483704" r:id="rId18"/>
    <p:sldLayoutId id="2147483711" r:id="rId19"/>
    <p:sldLayoutId id="2147483712" r:id="rId20"/>
    <p:sldLayoutId id="2147483713" r:id="rId21"/>
    <p:sldLayoutId id="2147483705" r:id="rId22"/>
    <p:sldLayoutId id="2147483714" r:id="rId23"/>
    <p:sldLayoutId id="2147483715" r:id="rId24"/>
    <p:sldLayoutId id="2147483716" r:id="rId25"/>
    <p:sldLayoutId id="2147483706" r:id="rId26"/>
    <p:sldLayoutId id="2147483717" r:id="rId27"/>
    <p:sldLayoutId id="2147483718" r:id="rId28"/>
    <p:sldLayoutId id="2147483719" r:id="rId29"/>
    <p:sldLayoutId id="2147483707" r:id="rId30"/>
    <p:sldLayoutId id="2147483720" r:id="rId31"/>
    <p:sldLayoutId id="2147483721" r:id="rId32"/>
    <p:sldLayoutId id="214748372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26C9A-C9ED-F613-26CD-51C06F47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9449BD-5794-2D3C-E26B-29F912FC7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037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7F44C-A9A3-B843-7702-0A372EE3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47875-2F25-DF82-4C57-1D0FFE96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F470FA-4C38-5A6F-3EA2-2B526535D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4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91E9-B2F4-BE2E-C44A-02519050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34B14-105A-3EE9-1713-44053248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D81E-09D1-D97C-7E9C-E0A2805B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37E6F-48F9-6906-47D5-CCAA7484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35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AB961-A138-539F-5EEC-8DDC19972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1BF819-B267-18DD-F2E1-6F72D7290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07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01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11CDA-4845-C101-E45D-2A17821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CE9F4-4999-7DDA-87D9-DCE68EF9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3CE1-F51C-9360-A229-177DBCC9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3B3A8-89C5-0CA9-D152-48836CECC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0AFA8-D10C-D9E5-37F2-C39BE7CBD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2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EE9C-A5E2-C712-2DE5-6A25175A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265D1-2E51-F865-956A-F168F18EB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61A8C-D139-B1AB-1FB3-C16AA28C7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2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5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2E735-BB74-1749-79B4-12B47020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C867A-F740-CB52-A8EC-E598C386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30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735F9-CC60-19B8-F1C0-9713DD4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56A9D-74D6-9F9F-905B-935DC6D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56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27</Words>
  <Application>Microsoft Office PowerPoint</Application>
  <PresentationFormat>Pantalla panorámica</PresentationFormat>
  <Paragraphs>5</Paragraphs>
  <Slides>15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15</vt:i4>
      </vt:variant>
    </vt:vector>
  </HeadingPairs>
  <TitlesOfParts>
    <vt:vector size="18" baseType="lpstr">
      <vt:lpstr>Aptos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Nicolás López Jar</dc:creator>
  <cp:lastModifiedBy>Nicolás López Jar</cp:lastModifiedBy>
  <cp:revision>11</cp:revision>
  <dcterms:created xsi:type="dcterms:W3CDTF">2024-06-03T14:21:37Z</dcterms:created>
  <dcterms:modified xsi:type="dcterms:W3CDTF">2024-12-10T09:29:23Z</dcterms:modified>
</cp:coreProperties>
</file>