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5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0" r:id="rId16"/>
  </p:sldIdLst>
  <p:sldSz cx="12192000" cy="6858000"/>
  <p:notesSz cx="6858000" cy="9144000"/>
  <p:defaultTextStyle>
    <a:defPPr>
      <a:defRPr lang="gl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38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16" autoAdjust="0"/>
  </p:normalViewPr>
  <p:slideViewPr>
    <p:cSldViewPr snapToGrid="0">
      <p:cViewPr varScale="1">
        <p:scale>
          <a:sx n="111" d="100"/>
          <a:sy n="111" d="100"/>
        </p:scale>
        <p:origin x="534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13" descr="Texto&#10;&#10;Descripción generada automáticamente">
            <a:extLst>
              <a:ext uri="{FF2B5EF4-FFF2-40B4-BE49-F238E27FC236}">
                <a16:creationId xmlns:a16="http://schemas.microsoft.com/office/drawing/2014/main" id="{BEF96411-D6FB-A2BF-7730-577E909A73D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3E11B22A-CDC5-EB47-2A62-11805D1E848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3172078"/>
            <a:ext cx="9144000" cy="1940108"/>
          </a:xfr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b"/>
          <a:lstStyle>
            <a:lvl1pPr algn="ctr">
              <a:defRPr sz="6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/>
              <a:t>.. Título de la experiencia ..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49932E2-CFEC-936B-45E2-AD30CB87DE1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5178902"/>
            <a:ext cx="9144000" cy="1035782"/>
          </a:xfrm>
        </p:spPr>
        <p:txBody>
          <a:bodyPr>
            <a:noAutofit/>
          </a:bodyPr>
          <a:lstStyle>
            <a:lvl1pPr marL="0" indent="0" algn="ctr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" dirty="0"/>
              <a:t>Autor/a/es (correo electrónico)</a:t>
            </a:r>
          </a:p>
          <a:p>
            <a:r>
              <a:rPr lang="es-ES" dirty="0"/>
              <a:t>institución. País.</a:t>
            </a:r>
          </a:p>
        </p:txBody>
      </p:sp>
    </p:spTree>
    <p:extLst>
      <p:ext uri="{BB962C8B-B14F-4D97-AF65-F5344CB8AC3E}">
        <p14:creationId xmlns:p14="http://schemas.microsoft.com/office/powerpoint/2010/main" val="42843247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magen que contiene Patrón de fondo&#10;&#10;Descripción generada automáticamente">
            <a:extLst>
              <a:ext uri="{FF2B5EF4-FFF2-40B4-BE49-F238E27FC236}">
                <a16:creationId xmlns:a16="http://schemas.microsoft.com/office/drawing/2014/main" id="{A7B7D8C3-643F-D93D-EF88-27C89921B8E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Imagen 1" descr="Imagen que contiene Interfaz de usuario gráfica&#10;&#10;Descripción generada automáticamente">
            <a:extLst>
              <a:ext uri="{FF2B5EF4-FFF2-40B4-BE49-F238E27FC236}">
                <a16:creationId xmlns:a16="http://schemas.microsoft.com/office/drawing/2014/main" id="{E731FD39-F43E-4C9E-761C-B70FE0696ACE}"/>
              </a:ext>
            </a:extLst>
          </p:cNvPr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ítulo 1">
            <a:extLst>
              <a:ext uri="{FF2B5EF4-FFF2-40B4-BE49-F238E27FC236}">
                <a16:creationId xmlns:a16="http://schemas.microsoft.com/office/drawing/2014/main" id="{1228698B-5D8A-7EB2-BE9B-91DFB6B54D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5517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280CC7FE-4EE2-2E0B-C86B-364CAE4887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36017"/>
            <a:ext cx="10515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7020724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44A44835-387F-90B8-69D0-B1BBD5A1F2C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2685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Imagen que contiene Patrón de fondo&#10;&#10;Descripción generada automáticamente">
            <a:extLst>
              <a:ext uri="{FF2B5EF4-FFF2-40B4-BE49-F238E27FC236}">
                <a16:creationId xmlns:a16="http://schemas.microsoft.com/office/drawing/2014/main" id="{F8081DC0-8F13-BF79-E9C5-A6D879F390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92B5DB2F-7895-145A-6A7C-B7D0417505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8" name="Marcador de contenido 2">
            <a:extLst>
              <a:ext uri="{FF2B5EF4-FFF2-40B4-BE49-F238E27FC236}">
                <a16:creationId xmlns:a16="http://schemas.microsoft.com/office/drawing/2014/main" id="{FB2F78E2-3949-C643-76BE-6E2727AC7A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9" name="Marcador de contenido 3">
            <a:extLst>
              <a:ext uri="{FF2B5EF4-FFF2-40B4-BE49-F238E27FC236}">
                <a16:creationId xmlns:a16="http://schemas.microsoft.com/office/drawing/2014/main" id="{F5332CAD-17DC-524E-A59D-B747A17506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642595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Imagen que contiene Patrón de fondo&#10;&#10;Descripción generada automáticamente">
            <a:extLst>
              <a:ext uri="{FF2B5EF4-FFF2-40B4-BE49-F238E27FC236}">
                <a16:creationId xmlns:a16="http://schemas.microsoft.com/office/drawing/2014/main" id="{F8081DC0-8F13-BF79-E9C5-A6D879F390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Imagen 1" descr="Imagen que contiene Interfaz de usuario gráfica&#10;&#10;Descripción generada automáticamente">
            <a:extLst>
              <a:ext uri="{FF2B5EF4-FFF2-40B4-BE49-F238E27FC236}">
                <a16:creationId xmlns:a16="http://schemas.microsoft.com/office/drawing/2014/main" id="{D868C4D2-6082-267B-3406-B4903DA05E96}"/>
              </a:ext>
            </a:extLst>
          </p:cNvPr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ítulo 1">
            <a:extLst>
              <a:ext uri="{FF2B5EF4-FFF2-40B4-BE49-F238E27FC236}">
                <a16:creationId xmlns:a16="http://schemas.microsoft.com/office/drawing/2014/main" id="{60492D25-FCF5-CA38-2EA8-7ABDD93474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5517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4117EB74-7F3A-32FC-5F75-19AB17B53A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36017"/>
            <a:ext cx="10515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23139849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13" descr="Texto&#10;&#10;Descripción generada automáticamente">
            <a:extLst>
              <a:ext uri="{FF2B5EF4-FFF2-40B4-BE49-F238E27FC236}">
                <a16:creationId xmlns:a16="http://schemas.microsoft.com/office/drawing/2014/main" id="{BEF96411-D6FB-A2BF-7730-577E909A73D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3E11B22A-CDC5-EB47-2A62-11805D1E848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3172078"/>
            <a:ext cx="9144000" cy="1940108"/>
          </a:xfr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b"/>
          <a:lstStyle>
            <a:lvl1pPr algn="ctr">
              <a:defRPr sz="6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/>
              <a:t>.. Título de la experiencia ..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49932E2-CFEC-936B-45E2-AD30CB87DE1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5178902"/>
            <a:ext cx="9144000" cy="1035782"/>
          </a:xfrm>
        </p:spPr>
        <p:txBody>
          <a:bodyPr>
            <a:noAutofit/>
          </a:bodyPr>
          <a:lstStyle>
            <a:lvl1pPr marL="0" indent="0" algn="ctr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" dirty="0"/>
              <a:t>Autor/a/es (correo electrónico)</a:t>
            </a:r>
          </a:p>
          <a:p>
            <a:r>
              <a:rPr lang="es-ES" dirty="0"/>
              <a:t>institución. País.</a:t>
            </a:r>
          </a:p>
        </p:txBody>
      </p:sp>
    </p:spTree>
    <p:extLst>
      <p:ext uri="{BB962C8B-B14F-4D97-AF65-F5344CB8AC3E}">
        <p14:creationId xmlns:p14="http://schemas.microsoft.com/office/powerpoint/2010/main" val="18709222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13" descr="Texto&#10;&#10;Descripción generada automáticamente">
            <a:extLst>
              <a:ext uri="{FF2B5EF4-FFF2-40B4-BE49-F238E27FC236}">
                <a16:creationId xmlns:a16="http://schemas.microsoft.com/office/drawing/2014/main" id="{BEF96411-D6FB-A2BF-7730-577E909A73D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3E11B22A-CDC5-EB47-2A62-11805D1E848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3172078"/>
            <a:ext cx="9144000" cy="1940108"/>
          </a:xfrm>
          <a:solidFill>
            <a:srgbClr val="DC3898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b"/>
          <a:lstStyle>
            <a:lvl1pPr algn="ctr">
              <a:defRPr sz="6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/>
              <a:t>.. Título de la comunicación ..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49932E2-CFEC-936B-45E2-AD30CB87DE1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5178902"/>
            <a:ext cx="9144000" cy="1035782"/>
          </a:xfrm>
        </p:spPr>
        <p:txBody>
          <a:bodyPr>
            <a:noAutofit/>
          </a:bodyPr>
          <a:lstStyle>
            <a:lvl1pPr marL="0" indent="0" algn="ctr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" dirty="0"/>
              <a:t>Autor/a/es (correo electrónico)</a:t>
            </a:r>
          </a:p>
          <a:p>
            <a:r>
              <a:rPr lang="es-ES" dirty="0"/>
              <a:t>institución. País.</a:t>
            </a:r>
          </a:p>
        </p:txBody>
      </p:sp>
    </p:spTree>
    <p:extLst>
      <p:ext uri="{BB962C8B-B14F-4D97-AF65-F5344CB8AC3E}">
        <p14:creationId xmlns:p14="http://schemas.microsoft.com/office/powerpoint/2010/main" val="33467841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Logotipo&#10;&#10;Descripción generada automáticamente">
            <a:extLst>
              <a:ext uri="{FF2B5EF4-FFF2-40B4-BE49-F238E27FC236}">
                <a16:creationId xmlns:a16="http://schemas.microsoft.com/office/drawing/2014/main" id="{BC240BFF-05AD-A7CB-FBE5-2284C365A9D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0776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Interfaz de usuario gráfica&#10;&#10;Descripción generada automáticamente">
            <a:extLst>
              <a:ext uri="{FF2B5EF4-FFF2-40B4-BE49-F238E27FC236}">
                <a16:creationId xmlns:a16="http://schemas.microsoft.com/office/drawing/2014/main" id="{7FC5611D-6EA2-9DA8-A641-17C17AF99CA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id="{C03D1C93-3E14-C3DE-D2BA-6AC224BD8B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5517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id="{96387909-D7E7-B7F9-226F-3525F9BFB6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36017"/>
            <a:ext cx="10515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31039225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Interfaz de usuario gráfica&#10;&#10;Descripción generada automáticamente">
            <a:extLst>
              <a:ext uri="{FF2B5EF4-FFF2-40B4-BE49-F238E27FC236}">
                <a16:creationId xmlns:a16="http://schemas.microsoft.com/office/drawing/2014/main" id="{7FC5611D-6EA2-9DA8-A641-17C17AF99CA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24F1FD84-8B68-E862-EBA4-E99FED8599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371" y="502690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E72AF3BA-1E95-4E05-256B-0DF0DACC07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5371" y="1963190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contenido 3">
            <a:extLst>
              <a:ext uri="{FF2B5EF4-FFF2-40B4-BE49-F238E27FC236}">
                <a16:creationId xmlns:a16="http://schemas.microsoft.com/office/drawing/2014/main" id="{F7139B67-571A-1438-9B56-4868687C90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9371" y="1963190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26071924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188AF01B-9136-6F19-B72F-405443D6766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334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Logotipo&#10;&#10;Descripción generada automáticamente con confianza media">
            <a:extLst>
              <a:ext uri="{FF2B5EF4-FFF2-40B4-BE49-F238E27FC236}">
                <a16:creationId xmlns:a16="http://schemas.microsoft.com/office/drawing/2014/main" id="{8E519202-1812-A053-BA69-E9FDA01F64C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0591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Imagen que contiene Patrón de fondo&#10;&#10;Descripción generada automáticamente">
            <a:extLst>
              <a:ext uri="{FF2B5EF4-FFF2-40B4-BE49-F238E27FC236}">
                <a16:creationId xmlns:a16="http://schemas.microsoft.com/office/drawing/2014/main" id="{F8081DC0-8F13-BF79-E9C5-A6D879F390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92B5DB2F-7895-145A-6A7C-B7D0417505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8" name="Marcador de contenido 2">
            <a:extLst>
              <a:ext uri="{FF2B5EF4-FFF2-40B4-BE49-F238E27FC236}">
                <a16:creationId xmlns:a16="http://schemas.microsoft.com/office/drawing/2014/main" id="{FB2F78E2-3949-C643-76BE-6E2727AC7A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9" name="Marcador de contenido 3">
            <a:extLst>
              <a:ext uri="{FF2B5EF4-FFF2-40B4-BE49-F238E27FC236}">
                <a16:creationId xmlns:a16="http://schemas.microsoft.com/office/drawing/2014/main" id="{F5332CAD-17DC-524E-A59D-B747A17506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42101315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E8FE7C96-51B4-A602-D81F-80A636F3062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771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magen que contiene Patrón de fondo&#10;&#10;Descripción generada automáticamente">
            <a:extLst>
              <a:ext uri="{FF2B5EF4-FFF2-40B4-BE49-F238E27FC236}">
                <a16:creationId xmlns:a16="http://schemas.microsoft.com/office/drawing/2014/main" id="{A7B7D8C3-643F-D93D-EF88-27C89921B8E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Imagen 1" descr="Imagen que contiene Interfaz de usuario gráfica&#10;&#10;Descripción generada automáticamente">
            <a:extLst>
              <a:ext uri="{FF2B5EF4-FFF2-40B4-BE49-F238E27FC236}">
                <a16:creationId xmlns:a16="http://schemas.microsoft.com/office/drawing/2014/main" id="{049609F2-0930-ECFD-F0DB-528C52CBECE4}"/>
              </a:ext>
            </a:extLst>
          </p:cNvPr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ítulo 1">
            <a:extLst>
              <a:ext uri="{FF2B5EF4-FFF2-40B4-BE49-F238E27FC236}">
                <a16:creationId xmlns:a16="http://schemas.microsoft.com/office/drawing/2014/main" id="{15451A7C-92FE-56EB-719F-2889B0D1AB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5517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2B1B9257-6E40-0164-9FCC-DEF316D2F0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36017"/>
            <a:ext cx="10515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13827517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magen que contiene Patrón de fondo&#10;&#10;Descripción generada automáticamente">
            <a:extLst>
              <a:ext uri="{FF2B5EF4-FFF2-40B4-BE49-F238E27FC236}">
                <a16:creationId xmlns:a16="http://schemas.microsoft.com/office/drawing/2014/main" id="{A7B7D8C3-643F-D93D-EF88-27C89921B8E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Imagen 1" descr="Imagen que contiene Interfaz de usuario gráfica&#10;&#10;Descripción generada automáticamente">
            <a:extLst>
              <a:ext uri="{FF2B5EF4-FFF2-40B4-BE49-F238E27FC236}">
                <a16:creationId xmlns:a16="http://schemas.microsoft.com/office/drawing/2014/main" id="{E731FD39-F43E-4C9E-761C-B70FE0696ACE}"/>
              </a:ext>
            </a:extLst>
          </p:cNvPr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ítulo 1">
            <a:extLst>
              <a:ext uri="{FF2B5EF4-FFF2-40B4-BE49-F238E27FC236}">
                <a16:creationId xmlns:a16="http://schemas.microsoft.com/office/drawing/2014/main" id="{1228698B-5D8A-7EB2-BE9B-91DFB6B54D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5517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280CC7FE-4EE2-2E0B-C86B-364CAE4887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36017"/>
            <a:ext cx="10515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29837926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845E29B9-E651-5582-A484-328563804C0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95565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Imagen que contiene Patrón de fondo&#10;&#10;Descripción generada automáticamente">
            <a:extLst>
              <a:ext uri="{FF2B5EF4-FFF2-40B4-BE49-F238E27FC236}">
                <a16:creationId xmlns:a16="http://schemas.microsoft.com/office/drawing/2014/main" id="{F8081DC0-8F13-BF79-E9C5-A6D879F390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92B5DB2F-7895-145A-6A7C-B7D0417505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8" name="Marcador de contenido 2">
            <a:extLst>
              <a:ext uri="{FF2B5EF4-FFF2-40B4-BE49-F238E27FC236}">
                <a16:creationId xmlns:a16="http://schemas.microsoft.com/office/drawing/2014/main" id="{FB2F78E2-3949-C643-76BE-6E2727AC7A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9" name="Marcador de contenido 3">
            <a:extLst>
              <a:ext uri="{FF2B5EF4-FFF2-40B4-BE49-F238E27FC236}">
                <a16:creationId xmlns:a16="http://schemas.microsoft.com/office/drawing/2014/main" id="{F5332CAD-17DC-524E-A59D-B747A17506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62369997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4819AA25-0AC7-E6DE-3782-DCA6EAD6FCE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47721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magen que contiene Patrón de fondo&#10;&#10;Descripción generada automáticamente">
            <a:extLst>
              <a:ext uri="{FF2B5EF4-FFF2-40B4-BE49-F238E27FC236}">
                <a16:creationId xmlns:a16="http://schemas.microsoft.com/office/drawing/2014/main" id="{A7B7D8C3-643F-D93D-EF88-27C89921B8E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Imagen 1" descr="Imagen que contiene Interfaz de usuario gráfica&#10;&#10;Descripción generada automáticamente">
            <a:extLst>
              <a:ext uri="{FF2B5EF4-FFF2-40B4-BE49-F238E27FC236}">
                <a16:creationId xmlns:a16="http://schemas.microsoft.com/office/drawing/2014/main" id="{049609F2-0930-ECFD-F0DB-528C52CBECE4}"/>
              </a:ext>
            </a:extLst>
          </p:cNvPr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ítulo 1">
            <a:extLst>
              <a:ext uri="{FF2B5EF4-FFF2-40B4-BE49-F238E27FC236}">
                <a16:creationId xmlns:a16="http://schemas.microsoft.com/office/drawing/2014/main" id="{15451A7C-92FE-56EB-719F-2889B0D1AB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5517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2B1B9257-6E40-0164-9FCC-DEF316D2F0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36017"/>
            <a:ext cx="10515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115175101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Imagen que contiene Patrón de fondo&#10;&#10;Descripción generada automáticamente">
            <a:extLst>
              <a:ext uri="{FF2B5EF4-FFF2-40B4-BE49-F238E27FC236}">
                <a16:creationId xmlns:a16="http://schemas.microsoft.com/office/drawing/2014/main" id="{F8081DC0-8F13-BF79-E9C5-A6D879F390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Imagen 1" descr="Imagen que contiene Interfaz de usuario gráfica&#10;&#10;Descripción generada automáticamente">
            <a:extLst>
              <a:ext uri="{FF2B5EF4-FFF2-40B4-BE49-F238E27FC236}">
                <a16:creationId xmlns:a16="http://schemas.microsoft.com/office/drawing/2014/main" id="{D868C4D2-6082-267B-3406-B4903DA05E96}"/>
              </a:ext>
            </a:extLst>
          </p:cNvPr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ítulo 1">
            <a:extLst>
              <a:ext uri="{FF2B5EF4-FFF2-40B4-BE49-F238E27FC236}">
                <a16:creationId xmlns:a16="http://schemas.microsoft.com/office/drawing/2014/main" id="{60492D25-FCF5-CA38-2EA8-7ABDD93474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5517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4117EB74-7F3A-32FC-5F75-19AB17B53A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36017"/>
            <a:ext cx="10515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200758149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13" descr="Texto&#10;&#10;Descripción generada automáticamente">
            <a:extLst>
              <a:ext uri="{FF2B5EF4-FFF2-40B4-BE49-F238E27FC236}">
                <a16:creationId xmlns:a16="http://schemas.microsoft.com/office/drawing/2014/main" id="{BEF96411-D6FB-A2BF-7730-577E909A73D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3E11B22A-CDC5-EB47-2A62-11805D1E848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3172078"/>
            <a:ext cx="9144000" cy="1940108"/>
          </a:xfrm>
          <a:solidFill>
            <a:srgbClr val="DC3898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b"/>
          <a:lstStyle>
            <a:lvl1pPr algn="ctr">
              <a:defRPr sz="6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/>
              <a:t>.. Título de la comunicación ..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49932E2-CFEC-936B-45E2-AD30CB87DE1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5178902"/>
            <a:ext cx="9144000" cy="1035782"/>
          </a:xfrm>
        </p:spPr>
        <p:txBody>
          <a:bodyPr>
            <a:noAutofit/>
          </a:bodyPr>
          <a:lstStyle>
            <a:lvl1pPr marL="0" indent="0" algn="ctr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" dirty="0"/>
              <a:t>Autor/a/es (correo electrónico)</a:t>
            </a:r>
          </a:p>
          <a:p>
            <a:r>
              <a:rPr lang="es-ES" dirty="0"/>
              <a:t>institución. País.</a:t>
            </a:r>
          </a:p>
        </p:txBody>
      </p:sp>
    </p:spTree>
    <p:extLst>
      <p:ext uri="{BB962C8B-B14F-4D97-AF65-F5344CB8AC3E}">
        <p14:creationId xmlns:p14="http://schemas.microsoft.com/office/powerpoint/2010/main" val="42679613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Interfaz de usuario gráfica&#10;&#10;Descripción generada automáticamente">
            <a:extLst>
              <a:ext uri="{FF2B5EF4-FFF2-40B4-BE49-F238E27FC236}">
                <a16:creationId xmlns:a16="http://schemas.microsoft.com/office/drawing/2014/main" id="{7FC5611D-6EA2-9DA8-A641-17C17AF99CA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id="{C03D1C93-3E14-C3DE-D2BA-6AC224BD8B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5517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id="{96387909-D7E7-B7F9-226F-3525F9BFB6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36017"/>
            <a:ext cx="10515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21545973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Interfaz de usuario gráfica&#10;&#10;Descripción generada automáticamente">
            <a:extLst>
              <a:ext uri="{FF2B5EF4-FFF2-40B4-BE49-F238E27FC236}">
                <a16:creationId xmlns:a16="http://schemas.microsoft.com/office/drawing/2014/main" id="{7FC5611D-6EA2-9DA8-A641-17C17AF99CA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24F1FD84-8B68-E862-EBA4-E99FED8599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371" y="502690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E72AF3BA-1E95-4E05-256B-0DF0DACC07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5371" y="1963190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contenido 3">
            <a:extLst>
              <a:ext uri="{FF2B5EF4-FFF2-40B4-BE49-F238E27FC236}">
                <a16:creationId xmlns:a16="http://schemas.microsoft.com/office/drawing/2014/main" id="{F7139B67-571A-1438-9B56-4868687C90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9371" y="1963190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679008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188AF01B-9136-6F19-B72F-405443D6766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9215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Imagen que contiene Patrón de fondo&#10;&#10;Descripción generada automáticamente">
            <a:extLst>
              <a:ext uri="{FF2B5EF4-FFF2-40B4-BE49-F238E27FC236}">
                <a16:creationId xmlns:a16="http://schemas.microsoft.com/office/drawing/2014/main" id="{F8081DC0-8F13-BF79-E9C5-A6D879F390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92B5DB2F-7895-145A-6A7C-B7D0417505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8" name="Marcador de contenido 2">
            <a:extLst>
              <a:ext uri="{FF2B5EF4-FFF2-40B4-BE49-F238E27FC236}">
                <a16:creationId xmlns:a16="http://schemas.microsoft.com/office/drawing/2014/main" id="{FB2F78E2-3949-C643-76BE-6E2727AC7A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9" name="Marcador de contenido 3">
            <a:extLst>
              <a:ext uri="{FF2B5EF4-FFF2-40B4-BE49-F238E27FC236}">
                <a16:creationId xmlns:a16="http://schemas.microsoft.com/office/drawing/2014/main" id="{F5332CAD-17DC-524E-A59D-B747A17506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4082261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Imagen que contiene Patrón de fondo&#10;&#10;Descripción generada automáticamente">
            <a:extLst>
              <a:ext uri="{FF2B5EF4-FFF2-40B4-BE49-F238E27FC236}">
                <a16:creationId xmlns:a16="http://schemas.microsoft.com/office/drawing/2014/main" id="{F8081DC0-8F13-BF79-E9C5-A6D879F390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Imagen 1" descr="Imagen que contiene Interfaz de usuario gráfica&#10;&#10;Descripción generada automáticamente">
            <a:extLst>
              <a:ext uri="{FF2B5EF4-FFF2-40B4-BE49-F238E27FC236}">
                <a16:creationId xmlns:a16="http://schemas.microsoft.com/office/drawing/2014/main" id="{D868C4D2-6082-267B-3406-B4903DA05E96}"/>
              </a:ext>
            </a:extLst>
          </p:cNvPr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ítulo 1">
            <a:extLst>
              <a:ext uri="{FF2B5EF4-FFF2-40B4-BE49-F238E27FC236}">
                <a16:creationId xmlns:a16="http://schemas.microsoft.com/office/drawing/2014/main" id="{60492D25-FCF5-CA38-2EA8-7ABDD93474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5517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4117EB74-7F3A-32FC-5F75-19AB17B53A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36017"/>
            <a:ext cx="10515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19966558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Interfaz de usuario gráfica&#10;&#10;Descripción generada automáticamente">
            <a:extLst>
              <a:ext uri="{FF2B5EF4-FFF2-40B4-BE49-F238E27FC236}">
                <a16:creationId xmlns:a16="http://schemas.microsoft.com/office/drawing/2014/main" id="{1AB4B015-8265-4858-4675-62C45148E74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5796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magen que contiene Patrón de fondo&#10;&#10;Descripción generada automáticamente">
            <a:extLst>
              <a:ext uri="{FF2B5EF4-FFF2-40B4-BE49-F238E27FC236}">
                <a16:creationId xmlns:a16="http://schemas.microsoft.com/office/drawing/2014/main" id="{A7B7D8C3-643F-D93D-EF88-27C89921B8E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Imagen 1" descr="Imagen que contiene Interfaz de usuario gráfica&#10;&#10;Descripción generada automáticamente">
            <a:extLst>
              <a:ext uri="{FF2B5EF4-FFF2-40B4-BE49-F238E27FC236}">
                <a16:creationId xmlns:a16="http://schemas.microsoft.com/office/drawing/2014/main" id="{049609F2-0930-ECFD-F0DB-528C52CBECE4}"/>
              </a:ext>
            </a:extLst>
          </p:cNvPr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ítulo 1">
            <a:extLst>
              <a:ext uri="{FF2B5EF4-FFF2-40B4-BE49-F238E27FC236}">
                <a16:creationId xmlns:a16="http://schemas.microsoft.com/office/drawing/2014/main" id="{15451A7C-92FE-56EB-719F-2889B0D1AB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5517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2B1B9257-6E40-0164-9FCC-DEF316D2F0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36017"/>
            <a:ext cx="10515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4021630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B491CBD-9D67-1537-B2A3-8C6A42850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315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23E8C7E-6733-9463-60D2-38B46E7A4D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003650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626185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5" r:id="rId3"/>
    <p:sldLayoutId id="2147483667" r:id="rId4"/>
    <p:sldLayoutId id="2147483662" r:id="rId5"/>
    <p:sldLayoutId id="2147483666" r:id="rId6"/>
    <p:sldLayoutId id="2147483670" r:id="rId7"/>
    <p:sldLayoutId id="2147483663" r:id="rId8"/>
    <p:sldLayoutId id="2147483668" r:id="rId9"/>
    <p:sldLayoutId id="2147483669" r:id="rId10"/>
    <p:sldLayoutId id="2147483664" r:id="rId11"/>
    <p:sldLayoutId id="2147483683" r:id="rId12"/>
    <p:sldLayoutId id="2147483684" r:id="rId13"/>
    <p:sldLayoutId id="2147483703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gl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B491CBD-9D67-1537-B2A3-8C6A42850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315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23E8C7E-6733-9463-60D2-38B46E7A4D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003650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3726392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3" r:id="rId7"/>
    <p:sldLayoutId id="2147483694" r:id="rId8"/>
    <p:sldLayoutId id="2147483695" r:id="rId9"/>
    <p:sldLayoutId id="2147483696" r:id="rId10"/>
    <p:sldLayoutId id="2147483700" r:id="rId11"/>
    <p:sldLayoutId id="2147483699" r:id="rId12"/>
    <p:sldLayoutId id="2147483701" r:id="rId13"/>
    <p:sldLayoutId id="2147483698" r:id="rId14"/>
    <p:sldLayoutId id="2147483702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gl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021440B-BD7B-33CD-8ACF-939D7888DF0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E5DA751-B0AE-4ED3-AD6E-70BF97A596A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" dirty="0"/>
              <a:t>Autor/a/es (correo electrónico)</a:t>
            </a:r>
          </a:p>
          <a:p>
            <a:r>
              <a:rPr lang="es-ES" dirty="0"/>
              <a:t>institución. País.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730068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66E190E-9658-95F5-54F7-577118EFA4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161DD72-C42E-A7B2-BA19-8E6A2159C9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528609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55306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538BC3-98D8-967C-A367-C18BA16AD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7A6CC36-C41B-2BDF-E20C-4EB723B8513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0C01868-926F-57CE-0449-25CBE9005D8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571007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323120-5070-AB54-658C-2FA79165DC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ADAF220-DEB9-C2EB-6D31-5A9719D6617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160F891-66C7-C7B2-4AB0-3CC2C7A525B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939342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C9C7AC7-9C47-C211-1498-B60DCD8173D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A5D7392-A350-3492-07D5-EEAD112AF0A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" dirty="0"/>
              <a:t>Autor/a/es (correo electrónico)</a:t>
            </a:r>
          </a:p>
          <a:p>
            <a:r>
              <a:rPr lang="es-ES" dirty="0"/>
              <a:t>institución. País.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372161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83083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8C92CD-FC13-BB80-5006-E661A4A997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68E29B3-7AC4-87AE-E582-4D068FCC24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595883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ADB3B3-2A8B-47CE-B5F1-4ED6182FBA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466395E-1E58-00BD-57F9-16B5D486004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81F5A38-FB6A-2E9A-0D6B-297C8B21458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38820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04505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7DCB000-E340-78D6-493D-DFD2F152AC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616C696-862D-A76E-0294-4784789184E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455B156-EC28-0747-0FD3-74E97D3C43C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576836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CB4A9B0-E521-46F4-26EC-9E07C46923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9178434-6298-44F8-2C27-EB3C68AC96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366080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03583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CF9AA6-4131-9591-7EFB-585354046E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CA47799-F100-8E82-3CE1-A46A7BF1D7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5711350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</TotalTime>
  <Words>26</Words>
  <Application>Microsoft Office PowerPoint</Application>
  <PresentationFormat>Panorámica</PresentationFormat>
  <Paragraphs>4</Paragraphs>
  <Slides>14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1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14</vt:i4>
      </vt:variant>
    </vt:vector>
  </HeadingPairs>
  <TitlesOfParts>
    <vt:vector size="17" baseType="lpstr">
      <vt:lpstr>Arial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Nicolás López Jar</dc:creator>
  <cp:lastModifiedBy>Nicolás López Jar</cp:lastModifiedBy>
  <cp:revision>7</cp:revision>
  <dcterms:created xsi:type="dcterms:W3CDTF">2024-06-03T14:21:37Z</dcterms:created>
  <dcterms:modified xsi:type="dcterms:W3CDTF">2024-06-03T17:31:22Z</dcterms:modified>
</cp:coreProperties>
</file>