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71" r:id="rId5"/>
    <p:sldId id="257" r:id="rId6"/>
    <p:sldId id="267" r:id="rId7"/>
    <p:sldId id="258" r:id="rId8"/>
    <p:sldId id="266" r:id="rId9"/>
    <p:sldId id="270" r:id="rId10"/>
    <p:sldId id="260" r:id="rId11"/>
    <p:sldId id="262" r:id="rId12"/>
    <p:sldId id="261" r:id="rId13"/>
    <p:sldId id="263" r:id="rId14"/>
    <p:sldId id="268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A2012-B497-632A-4281-D6FC920A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36D147-B9F2-48E4-C2A8-C0544993E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gl-ES"/>
              <a:t>Preme para editar o estilo de subtítulo do padrón</a:t>
            </a:r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34FBC80D-6281-68ED-B2AB-0FAA3DC1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05C0-ACBF-475F-9CC2-ACD25D537F06}" type="datetimeFigureOut">
              <a:rPr lang="gl-ES" smtClean="0"/>
              <a:t>27/07/2023</a:t>
            </a:fld>
            <a:endParaRPr lang="gl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8F978C23-0E30-A771-C564-7535019E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A0942A10-DD62-82D6-BEB2-8015B721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89D0-5120-449A-A066-A6303677C9CB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053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BCF45-0AD0-2D33-87F2-30E83742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9AFE2CF6-89DD-5017-79CA-52932429E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700AB705-AC23-E940-C5F4-5D1B517C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05C0-ACBF-475F-9CC2-ACD25D537F06}" type="datetimeFigureOut">
              <a:rPr lang="gl-ES" smtClean="0"/>
              <a:t>27/07/2023</a:t>
            </a:fld>
            <a:endParaRPr lang="gl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065BA9BD-55FF-883F-4E3D-73271BB1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4190A1C5-05A6-D8D4-7AFD-6B3E297C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89D0-5120-449A-A066-A6303677C9CB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6467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FE0624-B378-83C8-08CB-5FAB1EF88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FB30F3BB-6B5E-26D6-3312-926483A1C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E4FAAECD-1509-FC77-BE5D-1603617E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05C0-ACBF-475F-9CC2-ACD25D537F06}" type="datetimeFigureOut">
              <a:rPr lang="gl-ES" smtClean="0"/>
              <a:t>27/07/2023</a:t>
            </a:fld>
            <a:endParaRPr lang="gl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799CAA9C-1A1B-112D-ADFB-CCFD76E0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A5EA3707-8CA8-B660-F8FB-E24EBA60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89D0-5120-449A-A066-A6303677C9CB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2869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x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34D0B-C783-1368-32D9-0A80D9B0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989CEE5E-B062-E5F4-A60E-30D9144ED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0853E0AE-3FC2-0E4C-A4E4-7B4F9168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05C0-ACBF-475F-9CC2-ACD25D537F06}" type="datetimeFigureOut">
              <a:rPr lang="gl-ES" smtClean="0"/>
              <a:t>27/07/2023</a:t>
            </a:fld>
            <a:endParaRPr lang="gl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D4A1422C-EA95-5A77-7EEA-512F3FE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B08DBAF5-27FE-2A93-A884-1A07B17B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89D0-5120-449A-A066-A6303677C9CB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3898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ceira d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AB6BC-5455-A358-4934-622789E6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AFA16081-7A65-B733-E4E3-EB2987714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775C045C-D403-62AF-B2BC-3AF01F7F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05C0-ACBF-475F-9CC2-ACD25D537F06}" type="datetimeFigureOut">
              <a:rPr lang="gl-ES" smtClean="0"/>
              <a:t>27/07/2023</a:t>
            </a:fld>
            <a:endParaRPr lang="gl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D3DAC9EA-84A5-16D9-8556-E92C27CB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F4D4AC8-37D8-2E66-C408-8A5F466B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89D0-5120-449A-A066-A6303677C9CB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4704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s obx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AFF50-EBE1-000B-1941-81843EEC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B87A321D-D32E-7BE7-2A9A-C2C43DF27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4" name="Marcador de posición de contido 3">
            <a:extLst>
              <a:ext uri="{FF2B5EF4-FFF2-40B4-BE49-F238E27FC236}">
                <a16:creationId xmlns:a16="http://schemas.microsoft.com/office/drawing/2014/main" id="{4ABF1089-97DD-90FC-E4D7-224D4CDD6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5" name="Marcador de posición de data 4">
            <a:extLst>
              <a:ext uri="{FF2B5EF4-FFF2-40B4-BE49-F238E27FC236}">
                <a16:creationId xmlns:a16="http://schemas.microsoft.com/office/drawing/2014/main" id="{8A374E6E-8B9B-BBAD-849F-40F79B10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05C0-ACBF-475F-9CC2-ACD25D537F06}" type="datetimeFigureOut">
              <a:rPr lang="gl-ES" smtClean="0"/>
              <a:t>27/07/2023</a:t>
            </a:fld>
            <a:endParaRPr lang="gl-ES"/>
          </a:p>
        </p:txBody>
      </p:sp>
      <p:sp>
        <p:nvSpPr>
          <p:cNvPr id="6" name="Marcador de posición de pé de páxina 5">
            <a:extLst>
              <a:ext uri="{FF2B5EF4-FFF2-40B4-BE49-F238E27FC236}">
                <a16:creationId xmlns:a16="http://schemas.microsoft.com/office/drawing/2014/main" id="{7A4406D8-73B5-DC86-10AB-F9EB2540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4904C0BD-3369-87D3-C405-0410F9D9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89D0-5120-449A-A066-A6303677C9CB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799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F6929-F1FF-4DA4-80F7-E4EB9C0D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8DD621DA-9446-0DDC-FBBF-6E721D3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4" name="Marcador de posición de contido 3">
            <a:extLst>
              <a:ext uri="{FF2B5EF4-FFF2-40B4-BE49-F238E27FC236}">
                <a16:creationId xmlns:a16="http://schemas.microsoft.com/office/drawing/2014/main" id="{DDAC9665-AD3A-B55E-02E7-C7DBAABE3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B200C8F1-C7CA-6FA7-5EF6-9A0258AC5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6" name="Marcador de posición de contido 5">
            <a:extLst>
              <a:ext uri="{FF2B5EF4-FFF2-40B4-BE49-F238E27FC236}">
                <a16:creationId xmlns:a16="http://schemas.microsoft.com/office/drawing/2014/main" id="{5E3F7C7B-A42A-1260-5DD1-596495459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7" name="Marcador de posición de data 6">
            <a:extLst>
              <a:ext uri="{FF2B5EF4-FFF2-40B4-BE49-F238E27FC236}">
                <a16:creationId xmlns:a16="http://schemas.microsoft.com/office/drawing/2014/main" id="{7CD84F9D-7C3C-1014-EC54-4A0FB59F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05C0-ACBF-475F-9CC2-ACD25D537F06}" type="datetimeFigureOut">
              <a:rPr lang="gl-ES" smtClean="0"/>
              <a:t>27/07/2023</a:t>
            </a:fld>
            <a:endParaRPr lang="gl-ES"/>
          </a:p>
        </p:txBody>
      </p:sp>
      <p:sp>
        <p:nvSpPr>
          <p:cNvPr id="8" name="Marcador de posición de pé de páxina 7">
            <a:extLst>
              <a:ext uri="{FF2B5EF4-FFF2-40B4-BE49-F238E27FC236}">
                <a16:creationId xmlns:a16="http://schemas.microsoft.com/office/drawing/2014/main" id="{AB37343C-A2FF-01CB-9C45-02FC3917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EB7DAA9B-38F5-19A7-5585-34CDE55C9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89D0-5120-449A-A066-A6303677C9CB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5795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8E710-2F20-AF0D-6E6A-D83A4C8A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data 2">
            <a:extLst>
              <a:ext uri="{FF2B5EF4-FFF2-40B4-BE49-F238E27FC236}">
                <a16:creationId xmlns:a16="http://schemas.microsoft.com/office/drawing/2014/main" id="{FE838F9E-2833-AC48-9C56-333518EE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05C0-ACBF-475F-9CC2-ACD25D537F06}" type="datetimeFigureOut">
              <a:rPr lang="gl-ES" smtClean="0"/>
              <a:t>27/07/2023</a:t>
            </a:fld>
            <a:endParaRPr lang="gl-ES"/>
          </a:p>
        </p:txBody>
      </p:sp>
      <p:sp>
        <p:nvSpPr>
          <p:cNvPr id="4" name="Marcador de posición de pé de páxina 3">
            <a:extLst>
              <a:ext uri="{FF2B5EF4-FFF2-40B4-BE49-F238E27FC236}">
                <a16:creationId xmlns:a16="http://schemas.microsoft.com/office/drawing/2014/main" id="{DC0354D3-9563-A1E8-D72C-FAE90E43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9FCD046-2EAB-FC4E-8962-F63B4E1D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89D0-5120-449A-A066-A6303677C9CB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5390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data 1">
            <a:extLst>
              <a:ext uri="{FF2B5EF4-FFF2-40B4-BE49-F238E27FC236}">
                <a16:creationId xmlns:a16="http://schemas.microsoft.com/office/drawing/2014/main" id="{81CA8B27-C809-50AA-ED93-15951828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05C0-ACBF-475F-9CC2-ACD25D537F06}" type="datetimeFigureOut">
              <a:rPr lang="gl-ES" smtClean="0"/>
              <a:t>27/07/2023</a:t>
            </a:fld>
            <a:endParaRPr lang="gl-ES"/>
          </a:p>
        </p:txBody>
      </p:sp>
      <p:sp>
        <p:nvSpPr>
          <p:cNvPr id="3" name="Marcador de posición de pé de páxina 2">
            <a:extLst>
              <a:ext uri="{FF2B5EF4-FFF2-40B4-BE49-F238E27FC236}">
                <a16:creationId xmlns:a16="http://schemas.microsoft.com/office/drawing/2014/main" id="{D826D2E5-5444-518A-BAE5-88CA87BF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8B9F3CC-F011-3794-A3A0-5B9C9EDF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89D0-5120-449A-A066-A6303677C9CB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6562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do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E396E-CB3F-26F7-E804-6A1A0D03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527C3F3D-5C9F-FDA5-DC00-8F519F17C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070E4B5D-C44F-07FF-E055-C30AACE70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5" name="Marcador de posición de data 4">
            <a:extLst>
              <a:ext uri="{FF2B5EF4-FFF2-40B4-BE49-F238E27FC236}">
                <a16:creationId xmlns:a16="http://schemas.microsoft.com/office/drawing/2014/main" id="{FD69D324-4CDA-0BDB-22EA-9CA1D6CA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05C0-ACBF-475F-9CC2-ACD25D537F06}" type="datetimeFigureOut">
              <a:rPr lang="gl-ES" smtClean="0"/>
              <a:t>27/07/2023</a:t>
            </a:fld>
            <a:endParaRPr lang="gl-ES"/>
          </a:p>
        </p:txBody>
      </p:sp>
      <p:sp>
        <p:nvSpPr>
          <p:cNvPr id="6" name="Marcador de posición de pé de páxina 5">
            <a:extLst>
              <a:ext uri="{FF2B5EF4-FFF2-40B4-BE49-F238E27FC236}">
                <a16:creationId xmlns:a16="http://schemas.microsoft.com/office/drawing/2014/main" id="{F4D564D2-1C87-ADDE-0E5F-63017447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EB8697F8-931D-D775-01D0-9D6DDEE3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89D0-5120-449A-A066-A6303677C9CB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0337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xe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AAAEE-0D8C-3565-CA22-83A85E6F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imaxe 2">
            <a:extLst>
              <a:ext uri="{FF2B5EF4-FFF2-40B4-BE49-F238E27FC236}">
                <a16:creationId xmlns:a16="http://schemas.microsoft.com/office/drawing/2014/main" id="{A8177B49-D79C-CD04-5142-4EFC3B4A1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16AB8765-9ACE-EC92-B1DA-61531CC80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5" name="Marcador de posición de data 4">
            <a:extLst>
              <a:ext uri="{FF2B5EF4-FFF2-40B4-BE49-F238E27FC236}">
                <a16:creationId xmlns:a16="http://schemas.microsoft.com/office/drawing/2014/main" id="{14C2864A-A511-86C8-F6B5-8F2C8C54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05C0-ACBF-475F-9CC2-ACD25D537F06}" type="datetimeFigureOut">
              <a:rPr lang="gl-ES" smtClean="0"/>
              <a:t>27/07/2023</a:t>
            </a:fld>
            <a:endParaRPr lang="gl-ES"/>
          </a:p>
        </p:txBody>
      </p:sp>
      <p:sp>
        <p:nvSpPr>
          <p:cNvPr id="6" name="Marcador de posición de pé de páxina 5">
            <a:extLst>
              <a:ext uri="{FF2B5EF4-FFF2-40B4-BE49-F238E27FC236}">
                <a16:creationId xmlns:a16="http://schemas.microsoft.com/office/drawing/2014/main" id="{22A72501-DBA1-3FF3-E30D-EC35F25E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56CB7C7-9C98-5A4F-575A-C8D507DC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89D0-5120-449A-A066-A6303677C9CB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3755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8349085E-E669-6889-FFD9-61F7176E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l-ES"/>
              <a:t>Preme para editar o estilo de título do padrón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3EEB730F-1D59-1E5C-42F3-3991E250E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</a:p>
        </p:txBody>
      </p:sp>
      <p:sp>
        <p:nvSpPr>
          <p:cNvPr id="4" name="Marcador de posición de data 3">
            <a:extLst>
              <a:ext uri="{FF2B5EF4-FFF2-40B4-BE49-F238E27FC236}">
                <a16:creationId xmlns:a16="http://schemas.microsoft.com/office/drawing/2014/main" id="{49137739-231D-95F8-D853-F8B964F9B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05C0-ACBF-475F-9CC2-ACD25D537F06}" type="datetimeFigureOut">
              <a:rPr lang="gl-ES" smtClean="0"/>
              <a:t>27/07/2023</a:t>
            </a:fld>
            <a:endParaRPr lang="gl-ES"/>
          </a:p>
        </p:txBody>
      </p:sp>
      <p:sp>
        <p:nvSpPr>
          <p:cNvPr id="5" name="Marcador de posición de pé de páxina 4">
            <a:extLst>
              <a:ext uri="{FF2B5EF4-FFF2-40B4-BE49-F238E27FC236}">
                <a16:creationId xmlns:a16="http://schemas.microsoft.com/office/drawing/2014/main" id="{5C0E8889-3EB1-B11D-BE56-79B1DE674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2D1F987-9035-8DB8-B703-6037BC23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089D0-5120-449A-A066-A6303677C9CB}" type="slidenum">
              <a:rPr lang="gl-ES" smtClean="0"/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5827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2AA1F-DA61-9EEA-1576-3653C284A9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E2A2F-7706-3349-0F24-43EE6C5BAE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5" name="Imaxe 4" descr="Unha imaxe na que se mostra texto, captura de pantalla, círculo, deseño gráfico&#10;&#10;Descrición xerada automaticamente">
            <a:extLst>
              <a:ext uri="{FF2B5EF4-FFF2-40B4-BE49-F238E27FC236}">
                <a16:creationId xmlns:a16="http://schemas.microsoft.com/office/drawing/2014/main" id="{1F3F6D88-EF26-8500-5D5F-628359D370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21B35BB-1F6F-6541-0304-8D0D1E5C5F5B}"/>
              </a:ext>
            </a:extLst>
          </p:cNvPr>
          <p:cNvSpPr/>
          <p:nvPr/>
        </p:nvSpPr>
        <p:spPr>
          <a:xfrm>
            <a:off x="258791" y="3174521"/>
            <a:ext cx="5768197" cy="293298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7" name="Caixa de texto 6">
            <a:extLst>
              <a:ext uri="{FF2B5EF4-FFF2-40B4-BE49-F238E27FC236}">
                <a16:creationId xmlns:a16="http://schemas.microsoft.com/office/drawing/2014/main" id="{E3A41B80-D7A6-9A2B-BAD2-A4DA75066C83}"/>
              </a:ext>
            </a:extLst>
          </p:cNvPr>
          <p:cNvSpPr txBox="1"/>
          <p:nvPr/>
        </p:nvSpPr>
        <p:spPr>
          <a:xfrm>
            <a:off x="258792" y="3325141"/>
            <a:ext cx="5768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800" b="1" dirty="0"/>
              <a:t>.........Título de la comunicación............</a:t>
            </a:r>
          </a:p>
        </p:txBody>
      </p:sp>
      <p:sp>
        <p:nvSpPr>
          <p:cNvPr id="8" name="Caixa de texto 7">
            <a:extLst>
              <a:ext uri="{FF2B5EF4-FFF2-40B4-BE49-F238E27FC236}">
                <a16:creationId xmlns:a16="http://schemas.microsoft.com/office/drawing/2014/main" id="{E2534291-547D-B63D-915F-8E6429FDD9CA}"/>
              </a:ext>
            </a:extLst>
          </p:cNvPr>
          <p:cNvSpPr txBox="1"/>
          <p:nvPr/>
        </p:nvSpPr>
        <p:spPr>
          <a:xfrm>
            <a:off x="258792" y="4506809"/>
            <a:ext cx="576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dirty="0"/>
              <a:t>Autor(a)(es):</a:t>
            </a:r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C73269B9-61B2-1C17-93B4-DC85955C32D1}"/>
              </a:ext>
            </a:extLst>
          </p:cNvPr>
          <p:cNvSpPr txBox="1"/>
          <p:nvPr/>
        </p:nvSpPr>
        <p:spPr>
          <a:xfrm>
            <a:off x="655606" y="5103702"/>
            <a:ext cx="537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Institución. Ciudad y País.</a:t>
            </a:r>
          </a:p>
        </p:txBody>
      </p:sp>
      <p:sp>
        <p:nvSpPr>
          <p:cNvPr id="10" name="Caixa de texto 9">
            <a:extLst>
              <a:ext uri="{FF2B5EF4-FFF2-40B4-BE49-F238E27FC236}">
                <a16:creationId xmlns:a16="http://schemas.microsoft.com/office/drawing/2014/main" id="{6E95E163-A5FA-03E4-2C8A-649A2F2F95B1}"/>
              </a:ext>
            </a:extLst>
          </p:cNvPr>
          <p:cNvSpPr txBox="1"/>
          <p:nvPr/>
        </p:nvSpPr>
        <p:spPr>
          <a:xfrm>
            <a:off x="655606" y="5473034"/>
            <a:ext cx="53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Correo electrónico</a:t>
            </a:r>
          </a:p>
        </p:txBody>
      </p:sp>
    </p:spTree>
    <p:extLst>
      <p:ext uri="{BB962C8B-B14F-4D97-AF65-F5344CB8AC3E}">
        <p14:creationId xmlns:p14="http://schemas.microsoft.com/office/powerpoint/2010/main" val="286577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texto, Gráficos, deseño gráfico, Clip art&#10;&#10;Descrición xerada automaticamente">
            <a:extLst>
              <a:ext uri="{FF2B5EF4-FFF2-40B4-BE49-F238E27FC236}">
                <a16:creationId xmlns:a16="http://schemas.microsoft.com/office/drawing/2014/main" id="{599FF5B3-B920-FEF7-0579-A69128F11D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58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CE6B0E0D-4960-5E17-DB2D-9B8481FC2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3D8BA0-9985-23BD-40C0-1E22BD3C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D2B4DDEC-3812-A228-70BB-8F1383918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0488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texto, Gráficos, Fonte, deseño gráfico&#10;&#10;Descrición xerada automaticamente">
            <a:extLst>
              <a:ext uri="{FF2B5EF4-FFF2-40B4-BE49-F238E27FC236}">
                <a16:creationId xmlns:a16="http://schemas.microsoft.com/office/drawing/2014/main" id="{D3C7CBB7-E1D3-E353-1C51-BD9F184F2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A1758997-D4E8-A004-BB75-8EFE1163A2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1207CDA-E001-2009-D249-66E42363E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posición de contido 3">
            <a:extLst>
              <a:ext uri="{FF2B5EF4-FFF2-40B4-BE49-F238E27FC236}">
                <a16:creationId xmlns:a16="http://schemas.microsoft.com/office/drawing/2014/main" id="{C5C343FD-6066-6494-10C2-A8FD8D87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5479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2AA1F-DA61-9EEA-1576-3653C284A9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E2A2F-7706-3349-0F24-43EE6C5BAE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gl-ES"/>
          </a:p>
        </p:txBody>
      </p:sp>
      <p:pic>
        <p:nvPicPr>
          <p:cNvPr id="5" name="Imaxe 4" descr="Unha imaxe na que se mostra texto, captura de pantalla, círculo, deseño gráfico&#10;&#10;Descrición xerada automaticamente">
            <a:extLst>
              <a:ext uri="{FF2B5EF4-FFF2-40B4-BE49-F238E27FC236}">
                <a16:creationId xmlns:a16="http://schemas.microsoft.com/office/drawing/2014/main" id="{1F3F6D88-EF26-8500-5D5F-628359D370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21B35BB-1F6F-6541-0304-8D0D1E5C5F5B}"/>
              </a:ext>
            </a:extLst>
          </p:cNvPr>
          <p:cNvSpPr/>
          <p:nvPr/>
        </p:nvSpPr>
        <p:spPr>
          <a:xfrm>
            <a:off x="258791" y="3174521"/>
            <a:ext cx="5768197" cy="293298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7" name="Caixa de texto 6">
            <a:extLst>
              <a:ext uri="{FF2B5EF4-FFF2-40B4-BE49-F238E27FC236}">
                <a16:creationId xmlns:a16="http://schemas.microsoft.com/office/drawing/2014/main" id="{E3A41B80-D7A6-9A2B-BAD2-A4DA75066C83}"/>
              </a:ext>
            </a:extLst>
          </p:cNvPr>
          <p:cNvSpPr txBox="1"/>
          <p:nvPr/>
        </p:nvSpPr>
        <p:spPr>
          <a:xfrm>
            <a:off x="258792" y="3325141"/>
            <a:ext cx="5768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800" b="1" dirty="0"/>
              <a:t>.........Título de la comunicación............</a:t>
            </a:r>
          </a:p>
        </p:txBody>
      </p:sp>
      <p:sp>
        <p:nvSpPr>
          <p:cNvPr id="8" name="Caixa de texto 7">
            <a:extLst>
              <a:ext uri="{FF2B5EF4-FFF2-40B4-BE49-F238E27FC236}">
                <a16:creationId xmlns:a16="http://schemas.microsoft.com/office/drawing/2014/main" id="{E2534291-547D-B63D-915F-8E6429FDD9CA}"/>
              </a:ext>
            </a:extLst>
          </p:cNvPr>
          <p:cNvSpPr txBox="1"/>
          <p:nvPr/>
        </p:nvSpPr>
        <p:spPr>
          <a:xfrm>
            <a:off x="258792" y="4506809"/>
            <a:ext cx="576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dirty="0"/>
              <a:t>Autor(a)(es):</a:t>
            </a:r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C73269B9-61B2-1C17-93B4-DC85955C32D1}"/>
              </a:ext>
            </a:extLst>
          </p:cNvPr>
          <p:cNvSpPr txBox="1"/>
          <p:nvPr/>
        </p:nvSpPr>
        <p:spPr>
          <a:xfrm>
            <a:off x="655606" y="5103702"/>
            <a:ext cx="537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Institución. Ciudad y País.</a:t>
            </a:r>
          </a:p>
        </p:txBody>
      </p:sp>
      <p:sp>
        <p:nvSpPr>
          <p:cNvPr id="10" name="Caixa de texto 9">
            <a:extLst>
              <a:ext uri="{FF2B5EF4-FFF2-40B4-BE49-F238E27FC236}">
                <a16:creationId xmlns:a16="http://schemas.microsoft.com/office/drawing/2014/main" id="{6E95E163-A5FA-03E4-2C8A-649A2F2F95B1}"/>
              </a:ext>
            </a:extLst>
          </p:cNvPr>
          <p:cNvSpPr txBox="1"/>
          <p:nvPr/>
        </p:nvSpPr>
        <p:spPr>
          <a:xfrm>
            <a:off x="655606" y="5473034"/>
            <a:ext cx="53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/>
              <a:t>Correo electrónico</a:t>
            </a:r>
          </a:p>
        </p:txBody>
      </p:sp>
    </p:spTree>
    <p:extLst>
      <p:ext uri="{BB962C8B-B14F-4D97-AF65-F5344CB8AC3E}">
        <p14:creationId xmlns:p14="http://schemas.microsoft.com/office/powerpoint/2010/main" val="45517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Gráficos, deseño gráfico, texto, captura de pantalla&#10;&#10;Descrición xerada automaticamente">
            <a:extLst>
              <a:ext uri="{FF2B5EF4-FFF2-40B4-BE49-F238E27FC236}">
                <a16:creationId xmlns:a16="http://schemas.microsoft.com/office/drawing/2014/main" id="{6AF2D152-781E-5417-3B54-E1B0A31D8A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7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A1758997-D4E8-A004-BB75-8EFE1163A2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698EF2-A03F-12E1-FEE9-D5E69BDA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posición de contido 3">
            <a:extLst>
              <a:ext uri="{FF2B5EF4-FFF2-40B4-BE49-F238E27FC236}">
                <a16:creationId xmlns:a16="http://schemas.microsoft.com/office/drawing/2014/main" id="{2CFA73A1-270B-D91B-EDD4-9C5DF283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5627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A1758997-D4E8-A004-BB75-8EFE1163A2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27E5ED-737D-B10A-A729-436DF56C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posición de contido 3">
            <a:extLst>
              <a:ext uri="{FF2B5EF4-FFF2-40B4-BE49-F238E27FC236}">
                <a16:creationId xmlns:a16="http://schemas.microsoft.com/office/drawing/2014/main" id="{E57459DD-2A87-6DD9-187D-A412D25F8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8225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xe 8" descr="Unha imaxe na que se mostra texto, Gráficos, deseño gráfico, Fonte&#10;&#10;Descrición xerada automaticamente">
            <a:extLst>
              <a:ext uri="{FF2B5EF4-FFF2-40B4-BE49-F238E27FC236}">
                <a16:creationId xmlns:a16="http://schemas.microsoft.com/office/drawing/2014/main" id="{8CE62715-5A59-9C50-7228-ECF8CA53C6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4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xe 4" descr="Unha imaxe na que se mostra captura de pantalla, deseño&#10;&#10;Descrición xerada automaticamente">
            <a:extLst>
              <a:ext uri="{FF2B5EF4-FFF2-40B4-BE49-F238E27FC236}">
                <a16:creationId xmlns:a16="http://schemas.microsoft.com/office/drawing/2014/main" id="{CE6B0E0D-4960-5E17-DB2D-9B8481FC2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903738-2AF7-E57E-339F-240B9DF2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827D3B3E-F75A-2F4E-9F18-F581BEFF0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3292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texto, Gráficos, deseño gráfico, diagrama&#10;&#10;Descrición xerada automaticamente">
            <a:extLst>
              <a:ext uri="{FF2B5EF4-FFF2-40B4-BE49-F238E27FC236}">
                <a16:creationId xmlns:a16="http://schemas.microsoft.com/office/drawing/2014/main" id="{673FB954-90E0-DEF0-057A-D59E312AE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0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A1758997-D4E8-A004-BB75-8EFE1163A2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858EC8-96C7-1FC8-C1A7-1E76EFAB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posición de contido 3">
            <a:extLst>
              <a:ext uri="{FF2B5EF4-FFF2-40B4-BE49-F238E27FC236}">
                <a16:creationId xmlns:a16="http://schemas.microsoft.com/office/drawing/2014/main" id="{DCB101DF-7249-51AC-BE12-A6108E96C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94722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xe 2" descr="Unha imaxe na que se mostra captura de pantalla&#10;&#10;Descrición xerada automaticamente">
            <a:extLst>
              <a:ext uri="{FF2B5EF4-FFF2-40B4-BE49-F238E27FC236}">
                <a16:creationId xmlns:a16="http://schemas.microsoft.com/office/drawing/2014/main" id="{A1758997-D4E8-A004-BB75-8EFE1163A2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B4A3B32-ABCC-0729-A410-2EFAD709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posición de contido 3">
            <a:extLst>
              <a:ext uri="{FF2B5EF4-FFF2-40B4-BE49-F238E27FC236}">
                <a16:creationId xmlns:a16="http://schemas.microsoft.com/office/drawing/2014/main" id="{26699E2C-A226-B399-F777-64609C2F8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06782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40</Words>
  <Application>Microsoft Office PowerPoint</Application>
  <PresentationFormat>Pantalla panorámica</PresentationFormat>
  <Paragraphs>8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Nicolás</dc:creator>
  <cp:lastModifiedBy>Nicolás</cp:lastModifiedBy>
  <cp:revision>3</cp:revision>
  <dcterms:created xsi:type="dcterms:W3CDTF">2023-07-27T21:03:03Z</dcterms:created>
  <dcterms:modified xsi:type="dcterms:W3CDTF">2023-07-27T21:41:15Z</dcterms:modified>
</cp:coreProperties>
</file>